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8" r:id="rId2"/>
    <p:sldId id="259" r:id="rId3"/>
    <p:sldId id="260" r:id="rId4"/>
    <p:sldId id="261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70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2761C2-3EDA-4006-8CCB-C28684C656D4}" type="datetimeFigureOut">
              <a:rPr lang="en-US" smtClean="0"/>
              <a:pPr/>
              <a:t>9/9/2010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85802E-2FC8-4C7C-8486-213DDAC05BA1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C05BC5-81E2-418D-A8AA-9789AEB334FD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C05BC5-81E2-418D-A8AA-9789AEB334FD}" type="slidenum">
              <a:rPr lang="en-GB" smtClean="0"/>
              <a:pPr/>
              <a:t>2</a:t>
            </a:fld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C05BC5-81E2-418D-A8AA-9789AEB334FD}" type="slidenum">
              <a:rPr lang="en-GB" smtClean="0"/>
              <a:pPr/>
              <a:t>3</a:t>
            </a:fld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85802E-2FC8-4C7C-8486-213DDAC05BA1}" type="slidenum">
              <a:rPr lang="en-GB" smtClean="0"/>
              <a:pPr/>
              <a:t>4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34ED3-932D-4479-9C71-FEB137CAD685}" type="datetimeFigureOut">
              <a:rPr lang="en-US" smtClean="0"/>
              <a:pPr/>
              <a:t>9/9/2010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C042B-5E66-4AE1-B102-385661B8B91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34ED3-932D-4479-9C71-FEB137CAD685}" type="datetimeFigureOut">
              <a:rPr lang="en-US" smtClean="0"/>
              <a:pPr/>
              <a:t>9/9/2010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C042B-5E66-4AE1-B102-385661B8B91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34ED3-932D-4479-9C71-FEB137CAD685}" type="datetimeFigureOut">
              <a:rPr lang="en-US" smtClean="0"/>
              <a:pPr/>
              <a:t>9/9/2010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C042B-5E66-4AE1-B102-385661B8B91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34ED3-932D-4479-9C71-FEB137CAD685}" type="datetimeFigureOut">
              <a:rPr lang="en-US" smtClean="0"/>
              <a:pPr/>
              <a:t>9/9/2010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C042B-5E66-4AE1-B102-385661B8B91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34ED3-932D-4479-9C71-FEB137CAD685}" type="datetimeFigureOut">
              <a:rPr lang="en-US" smtClean="0"/>
              <a:pPr/>
              <a:t>9/9/2010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C042B-5E66-4AE1-B102-385661B8B91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34ED3-932D-4479-9C71-FEB137CAD685}" type="datetimeFigureOut">
              <a:rPr lang="en-US" smtClean="0"/>
              <a:pPr/>
              <a:t>9/9/2010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C042B-5E66-4AE1-B102-385661B8B91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34ED3-932D-4479-9C71-FEB137CAD685}" type="datetimeFigureOut">
              <a:rPr lang="en-US" smtClean="0"/>
              <a:pPr/>
              <a:t>9/9/2010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C042B-5E66-4AE1-B102-385661B8B91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34ED3-932D-4479-9C71-FEB137CAD685}" type="datetimeFigureOut">
              <a:rPr lang="en-US" smtClean="0"/>
              <a:pPr/>
              <a:t>9/9/2010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C042B-5E66-4AE1-B102-385661B8B91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34ED3-932D-4479-9C71-FEB137CAD685}" type="datetimeFigureOut">
              <a:rPr lang="en-US" smtClean="0"/>
              <a:pPr/>
              <a:t>9/9/2010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C042B-5E66-4AE1-B102-385661B8B91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34ED3-932D-4479-9C71-FEB137CAD685}" type="datetimeFigureOut">
              <a:rPr lang="en-US" smtClean="0"/>
              <a:pPr/>
              <a:t>9/9/2010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C042B-5E66-4AE1-B102-385661B8B91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34ED3-932D-4479-9C71-FEB137CAD685}" type="datetimeFigureOut">
              <a:rPr lang="en-US" smtClean="0"/>
              <a:pPr/>
              <a:t>9/9/2010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C042B-5E66-4AE1-B102-385661B8B91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C34ED3-932D-4479-9C71-FEB137CAD685}" type="datetimeFigureOut">
              <a:rPr lang="en-US" smtClean="0"/>
              <a:pPr/>
              <a:t>9/9/2010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EC042B-5E66-4AE1-B102-385661B8B91D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GB" b="1"/>
              <a:t>MIDDLETON CHENEY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b="1" dirty="0">
                <a:solidFill>
                  <a:schemeClr val="tx1"/>
                </a:solidFill>
              </a:rPr>
              <a:t>FOOTBALL CLUB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b="1"/>
              <a:t>FIRST TEAM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en-GB" b="1" dirty="0" smtClean="0"/>
              <a:t>1950-51</a:t>
            </a:r>
            <a:endParaRPr lang="en-GB" b="1" dirty="0"/>
          </a:p>
          <a:p>
            <a:pPr algn="ctr">
              <a:buFontTx/>
              <a:buNone/>
            </a:pPr>
            <a:r>
              <a:rPr lang="en-GB" b="1" dirty="0"/>
              <a:t>SEASON</a:t>
            </a:r>
          </a:p>
          <a:p>
            <a:pPr algn="ctr">
              <a:buFontTx/>
              <a:buNone/>
            </a:pPr>
            <a:endParaRPr lang="en-GB" b="1" dirty="0"/>
          </a:p>
          <a:p>
            <a:pPr algn="ctr">
              <a:buFontTx/>
              <a:buNone/>
            </a:pPr>
            <a:r>
              <a:rPr lang="en-GB" b="1" dirty="0"/>
              <a:t>OXFORD JUNIOR LEAGUE</a:t>
            </a:r>
          </a:p>
          <a:p>
            <a:pPr algn="ctr">
              <a:buFontTx/>
              <a:buNone/>
            </a:pPr>
            <a:r>
              <a:rPr lang="en-GB" b="1" dirty="0"/>
              <a:t>AND CUPS</a:t>
            </a:r>
          </a:p>
          <a:p>
            <a:pPr algn="ctr">
              <a:buFontTx/>
              <a:buNone/>
            </a:pPr>
            <a:endParaRPr lang="en-GB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6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April 28</a:t>
            </a:r>
            <a:r>
              <a:rPr lang="en-GB" baseline="30000" dirty="0" smtClean="0"/>
              <a:t>th</a:t>
            </a:r>
            <a:r>
              <a:rPr lang="en-GB" dirty="0" smtClean="0"/>
              <a:t>   1951</a:t>
            </a:r>
            <a:r>
              <a:rPr lang="en-GB" sz="3600" dirty="0"/>
              <a:t/>
            </a:r>
            <a:br>
              <a:rPr lang="en-GB" sz="3600" dirty="0"/>
            </a:br>
            <a:r>
              <a:rPr lang="en-GB" sz="2400" dirty="0" smtClean="0"/>
              <a:t>Buckingham Senior Cup Final Played at Fort Meadow Buckingham</a:t>
            </a:r>
            <a:endParaRPr lang="en-GB" sz="2400" dirty="0"/>
          </a:p>
        </p:txBody>
      </p:sp>
      <p:sp>
        <p:nvSpPr>
          <p:cNvPr id="49157" name="Rectangle 5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FontTx/>
              <a:buNone/>
            </a:pPr>
            <a:r>
              <a:rPr lang="en-GB" sz="1800" b="1" dirty="0" err="1" smtClean="0"/>
              <a:t>Deanshanger</a:t>
            </a:r>
            <a:r>
              <a:rPr lang="en-GB" sz="1800" b="1" dirty="0" smtClean="0"/>
              <a:t>  4 v 2   </a:t>
            </a:r>
            <a:r>
              <a:rPr lang="en-GB" sz="1800" b="1" dirty="0"/>
              <a:t>Middleton </a:t>
            </a:r>
            <a:endParaRPr lang="en-GB" sz="1800" b="1" dirty="0" smtClean="0"/>
          </a:p>
          <a:p>
            <a:pPr>
              <a:buFontTx/>
              <a:buNone/>
            </a:pPr>
            <a:r>
              <a:rPr lang="en-GB" sz="1800" b="1" dirty="0" smtClean="0"/>
              <a:t>	A. </a:t>
            </a:r>
            <a:r>
              <a:rPr lang="en-GB" sz="1800" b="1" dirty="0" err="1" smtClean="0"/>
              <a:t>Turvey</a:t>
            </a:r>
            <a:endParaRPr lang="en-GB" sz="1800" b="1" dirty="0"/>
          </a:p>
          <a:p>
            <a:pPr>
              <a:buFontTx/>
              <a:buNone/>
            </a:pPr>
            <a:r>
              <a:rPr lang="en-GB" sz="1800" b="1" dirty="0" smtClean="0"/>
              <a:t>	</a:t>
            </a:r>
            <a:endParaRPr lang="en-GB" sz="1800" b="1" dirty="0"/>
          </a:p>
          <a:p>
            <a:pPr>
              <a:buFontTx/>
              <a:buNone/>
            </a:pPr>
            <a:r>
              <a:rPr lang="en-GB" sz="1800" b="1" dirty="0" smtClean="0"/>
              <a:t>	</a:t>
            </a:r>
            <a:endParaRPr lang="en-GB" sz="1800" b="1" dirty="0"/>
          </a:p>
          <a:p>
            <a:pPr>
              <a:buFontTx/>
              <a:buNone/>
            </a:pPr>
            <a:r>
              <a:rPr lang="en-GB" sz="1800" b="1" dirty="0" smtClean="0"/>
              <a:t>	</a:t>
            </a:r>
            <a:endParaRPr lang="en-GB" sz="1800" b="1" dirty="0"/>
          </a:p>
          <a:p>
            <a:pPr>
              <a:buFontTx/>
              <a:buNone/>
            </a:pPr>
            <a:r>
              <a:rPr lang="en-GB" sz="1800" b="1" dirty="0" smtClean="0"/>
              <a:t>	D. Gibbard</a:t>
            </a:r>
            <a:endParaRPr lang="en-GB" sz="1800" b="1" dirty="0"/>
          </a:p>
          <a:p>
            <a:pPr>
              <a:buFontTx/>
              <a:buNone/>
            </a:pPr>
            <a:r>
              <a:rPr lang="en-GB" sz="1800" b="1" dirty="0" smtClean="0"/>
              <a:t>	R. Humphries			Goal Scorer	R. Humphries 2</a:t>
            </a:r>
            <a:endParaRPr lang="en-GB" sz="1800" b="1" dirty="0"/>
          </a:p>
          <a:p>
            <a:pPr>
              <a:buFontTx/>
              <a:buNone/>
            </a:pPr>
            <a:r>
              <a:rPr lang="en-GB" sz="1800" b="1" dirty="0" smtClean="0"/>
              <a:t>	R. Christie</a:t>
            </a:r>
            <a:endParaRPr lang="en-GB" sz="1800" b="1" dirty="0"/>
          </a:p>
          <a:p>
            <a:pPr>
              <a:buFontTx/>
              <a:buNone/>
            </a:pPr>
            <a:r>
              <a:rPr lang="en-GB" sz="1800" b="1" dirty="0" smtClean="0"/>
              <a:t>	</a:t>
            </a:r>
            <a:endParaRPr lang="en-GB" sz="1800" b="1" dirty="0"/>
          </a:p>
          <a:p>
            <a:pPr>
              <a:buFontTx/>
              <a:buNone/>
            </a:pPr>
            <a:r>
              <a:rPr lang="en-GB" sz="1800" b="1" dirty="0" smtClean="0"/>
              <a:t>	</a:t>
            </a:r>
            <a:endParaRPr lang="en-GB" sz="1800" b="1" dirty="0"/>
          </a:p>
          <a:p>
            <a:pPr>
              <a:buFontTx/>
              <a:buNone/>
            </a:pPr>
            <a:r>
              <a:rPr lang="en-GB" sz="1800" b="1" dirty="0" smtClean="0"/>
              <a:t>	</a:t>
            </a:r>
            <a:endParaRPr lang="en-GB" sz="1800" b="1" dirty="0"/>
          </a:p>
          <a:p>
            <a:pPr>
              <a:buFontTx/>
              <a:buNone/>
            </a:pPr>
            <a:r>
              <a:rPr lang="en-GB" sz="1800" b="1" dirty="0" smtClean="0"/>
              <a:t>	</a:t>
            </a:r>
            <a:endParaRPr lang="en-GB" sz="1800" b="1" dirty="0"/>
          </a:p>
          <a:p>
            <a:pPr>
              <a:buFontTx/>
              <a:buNone/>
            </a:pPr>
            <a:r>
              <a:rPr lang="en-GB" sz="1800" b="1" dirty="0"/>
              <a:t>Ref		 </a:t>
            </a:r>
          </a:p>
          <a:p>
            <a:pPr>
              <a:buFontTx/>
              <a:buNone/>
            </a:pPr>
            <a:endParaRPr lang="en-GB" sz="1800" b="1" dirty="0"/>
          </a:p>
          <a:p>
            <a:pPr>
              <a:buFontTx/>
              <a:buNone/>
            </a:pPr>
            <a:endParaRPr lang="en-GB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2050" name="Picture 2" descr="C:\Users\tich\Desktop\MCFC\MCFC Photos &amp; Reports\Photos 1950s\1st Team 1950-51 Season\Buckingham Charity Cup 1950-51\Buckingham Cup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5786446" cy="6858000"/>
          </a:xfrm>
          <a:prstGeom prst="rect">
            <a:avLst/>
          </a:prstGeom>
          <a:noFill/>
        </p:spPr>
      </p:pic>
      <p:pic>
        <p:nvPicPr>
          <p:cNvPr id="2051" name="Picture 3" descr="C:\Users\tich\Desktop\MCFC\MCFC Photos &amp; Reports\Photos 1950s\1st Team 1950-51 Season\Buckingham Charity Cup 1950-51\Buckingham Cup continued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867400" y="1785926"/>
            <a:ext cx="3276600" cy="507207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</TotalTime>
  <Words>25</Words>
  <Application>Microsoft Office PowerPoint</Application>
  <PresentationFormat>On-screen Show (4:3)</PresentationFormat>
  <Paragraphs>26</Paragraphs>
  <Slides>4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MIDDLETON CHENEY</vt:lpstr>
      <vt:lpstr>FIRST TEAM</vt:lpstr>
      <vt:lpstr>April 28th   1951 Buckingham Senior Cup Final Played at Fort Meadow Buckingham</vt:lpstr>
      <vt:lpstr>Slide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tich</dc:creator>
  <cp:lastModifiedBy>tich</cp:lastModifiedBy>
  <cp:revision>9</cp:revision>
  <dcterms:created xsi:type="dcterms:W3CDTF">2010-09-07T19:36:51Z</dcterms:created>
  <dcterms:modified xsi:type="dcterms:W3CDTF">2010-09-09T10:47:20Z</dcterms:modified>
</cp:coreProperties>
</file>