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761C2-3EDA-4006-8CCB-C28684C656D4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5802E-2FC8-4C7C-8486-213DDAC05B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802E-2FC8-4C7C-8486-213DDAC05BA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1950-51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OXFORD JUNIOR LEAGUE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pPr algn="ctr">
              <a:buFontTx/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April 28</a:t>
            </a:r>
            <a:r>
              <a:rPr lang="en-GB" baseline="30000" dirty="0" smtClean="0"/>
              <a:t>th</a:t>
            </a:r>
            <a:r>
              <a:rPr lang="en-GB" dirty="0" smtClean="0"/>
              <a:t>   1951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Buckingham Senior Cup Final Played at Fort Meadow Buckingham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err="1" smtClean="0"/>
              <a:t>Deanshanger</a:t>
            </a:r>
            <a:r>
              <a:rPr lang="en-GB" sz="1800" b="1" dirty="0" smtClean="0"/>
              <a:t>  4 v 2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	A. </a:t>
            </a:r>
            <a:r>
              <a:rPr lang="en-GB" sz="1800" b="1" dirty="0" err="1" smtClean="0"/>
              <a:t>Turvey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D. Gibbard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R. Humphries			Goal Scorer	R. Humphries 2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R.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	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tich\Desktop\MCFC\MCFC Photos &amp; Reports\Photos 1950s\1st Team 1950-51 Season\Buckingham Charity Cup 1950-51\Buckingham Cup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86446" cy="6858000"/>
          </a:xfrm>
          <a:prstGeom prst="rect">
            <a:avLst/>
          </a:prstGeom>
          <a:noFill/>
        </p:spPr>
      </p:pic>
      <p:pic>
        <p:nvPicPr>
          <p:cNvPr id="2051" name="Picture 3" descr="C:\Users\tich\Desktop\MCFC\MCFC Photos &amp; Reports\Photos 1950s\1st Team 1950-51 Season\Buckingham Charity Cup 1950-51\Buckingham Cup continu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785926"/>
            <a:ext cx="3276600" cy="50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MIDDLETON CHENEY</vt:lpstr>
      <vt:lpstr>FIRST TEAM</vt:lpstr>
      <vt:lpstr>April 28th   1951 Buckingham Senior Cup Final Played at Fort Meadow Buckingham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tich</dc:creator>
  <cp:lastModifiedBy>tich</cp:lastModifiedBy>
  <cp:revision>9</cp:revision>
  <dcterms:created xsi:type="dcterms:W3CDTF">2010-09-07T19:36:51Z</dcterms:created>
  <dcterms:modified xsi:type="dcterms:W3CDTF">2010-09-09T10:47:20Z</dcterms:modified>
</cp:coreProperties>
</file>